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32.png" ContentType="image/png"/>
  <Override PartName="/ppt/media/image2.png" ContentType="image/png"/>
  <Override PartName="/ppt/media/image14.png" ContentType="image/png"/>
  <Override PartName="/ppt/media/image31.png" ContentType="image/png"/>
  <Override PartName="/ppt/media/image66.png" ContentType="image/png"/>
  <Override PartName="/ppt/media/image28.png" ContentType="image/png"/>
  <Override PartName="/ppt/media/image65.png" ContentType="image/png"/>
  <Override PartName="/ppt/media/image27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24.png" ContentType="image/png"/>
  <Override PartName="/ppt/media/image61.png" ContentType="image/png"/>
  <Override PartName="/ppt/media/image59.png" ContentType="image/png"/>
  <Override PartName="/ppt/media/image22.png" ContentType="image/png"/>
  <Override PartName="/ppt/media/image57.png" ContentType="image/png"/>
  <Override PartName="/ppt/media/image20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78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30.xml.rels" ContentType="application/vnd.openxmlformats-package.relationships+xml"/>
  <Override PartName="/ppt/slides/_rels/slide79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A8DC36-EF4C-4F99-AEB6-B7AE16DB01C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76C3AD-55CF-4F5B-8B47-7082D1F336E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9A4584-EA37-4211-9555-69D3B5FAAAF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2E0833-28A7-40AE-881B-9D2EFFC1A4C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162F94-9F28-49BE-9959-A7E620A22C1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DDDC06-E266-4F62-B87E-0FD5F163F45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6A2DAC-238B-4647-A341-329C5B46F12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5172CE-F611-45AD-BEC5-10BE5FBB90D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D377B6-A459-4B78-8E12-A3C13236FF8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818860-2BE0-41D2-9D81-6C32B9D62B4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56F081-DB2B-4BB9-978C-FF1487124E6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12E0D1-11EC-41D1-8F21-87FBD05E18E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195B4D7-91F1-4BE1-AD32-AFDDA8146F5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image" Target="../media/image65.png"/><Relationship Id="rId3" Type="http://schemas.openxmlformats.org/officeDocument/2006/relationships/image" Target="../media/image66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46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47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49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1437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2024-08-28T10:15:21Z</dcterms:modified>
  <cp:revision>94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